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69" r:id="rId3"/>
    <p:sldId id="270" r:id="rId4"/>
    <p:sldId id="272" r:id="rId5"/>
    <p:sldId id="271" r:id="rId6"/>
    <p:sldId id="275" r:id="rId7"/>
    <p:sldId id="273" r:id="rId8"/>
    <p:sldId id="274" r:id="rId9"/>
    <p:sldId id="277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4" y="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58B76-8ED9-F646-BE0D-DAF146FB6009}" type="doc">
      <dgm:prSet loTypeId="urn:microsoft.com/office/officeart/2005/8/layout/hList2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00E346-A920-D142-B1BE-E3BF4006F09C}">
      <dgm:prSet phldrT="[Text]"/>
      <dgm:spPr/>
      <dgm:t>
        <a:bodyPr/>
        <a:lstStyle/>
        <a:p>
          <a:r>
            <a:rPr lang="en-US" dirty="0"/>
            <a:t>8 Floors</a:t>
          </a:r>
        </a:p>
      </dgm:t>
    </dgm:pt>
    <dgm:pt modelId="{EEAA538A-C9ED-FD43-A79B-D7CD01B0764C}" type="parTrans" cxnId="{EC47567E-12F1-C340-83B9-35844ECA2164}">
      <dgm:prSet/>
      <dgm:spPr/>
      <dgm:t>
        <a:bodyPr/>
        <a:lstStyle/>
        <a:p>
          <a:endParaRPr lang="en-US"/>
        </a:p>
      </dgm:t>
    </dgm:pt>
    <dgm:pt modelId="{E45731BA-33CB-7B43-A9DB-3027A03CF764}" type="sibTrans" cxnId="{EC47567E-12F1-C340-83B9-35844ECA2164}">
      <dgm:prSet/>
      <dgm:spPr/>
      <dgm:t>
        <a:bodyPr/>
        <a:lstStyle/>
        <a:p>
          <a:endParaRPr lang="en-US"/>
        </a:p>
      </dgm:t>
    </dgm:pt>
    <dgm:pt modelId="{95D0A742-10ED-884C-966D-93AB9E92EEB5}">
      <dgm:prSet phldrT="[Text]"/>
      <dgm:spPr/>
      <dgm:t>
        <a:bodyPr/>
        <a:lstStyle/>
        <a:p>
          <a:r>
            <a:rPr lang="en-US" dirty="0"/>
            <a:t>7 different businesses</a:t>
          </a:r>
        </a:p>
      </dgm:t>
    </dgm:pt>
    <dgm:pt modelId="{586EF5EF-A9D1-B74D-A0FC-45CA58F72CEC}" type="parTrans" cxnId="{4F46D823-A2E2-7347-B88A-864B7C206F2C}">
      <dgm:prSet/>
      <dgm:spPr/>
      <dgm:t>
        <a:bodyPr/>
        <a:lstStyle/>
        <a:p>
          <a:endParaRPr lang="en-US"/>
        </a:p>
      </dgm:t>
    </dgm:pt>
    <dgm:pt modelId="{BBC5CFF3-4885-704D-A28F-BA3434734BC8}" type="sibTrans" cxnId="{4F46D823-A2E2-7347-B88A-864B7C206F2C}">
      <dgm:prSet/>
      <dgm:spPr/>
      <dgm:t>
        <a:bodyPr/>
        <a:lstStyle/>
        <a:p>
          <a:endParaRPr lang="en-US"/>
        </a:p>
      </dgm:t>
    </dgm:pt>
    <dgm:pt modelId="{EB7DB168-FBBF-214F-9E4D-14F826A8A0AB}">
      <dgm:prSet phldrT="[Text]"/>
      <dgm:spPr/>
      <dgm:t>
        <a:bodyPr/>
        <a:lstStyle/>
        <a:p>
          <a:r>
            <a:rPr lang="en-US" dirty="0"/>
            <a:t>30 employees total</a:t>
          </a:r>
        </a:p>
      </dgm:t>
    </dgm:pt>
    <dgm:pt modelId="{5C4BC44A-7D45-244C-8BC1-50A7DF7819FE}" type="parTrans" cxnId="{5EA5CA13-60DB-7B47-B342-8EF622470132}">
      <dgm:prSet/>
      <dgm:spPr/>
      <dgm:t>
        <a:bodyPr/>
        <a:lstStyle/>
        <a:p>
          <a:endParaRPr lang="en-US"/>
        </a:p>
      </dgm:t>
    </dgm:pt>
    <dgm:pt modelId="{991AEC30-573E-CB44-8107-668B47A6A51A}" type="sibTrans" cxnId="{5EA5CA13-60DB-7B47-B342-8EF622470132}">
      <dgm:prSet/>
      <dgm:spPr/>
      <dgm:t>
        <a:bodyPr/>
        <a:lstStyle/>
        <a:p>
          <a:endParaRPr lang="en-US"/>
        </a:p>
      </dgm:t>
    </dgm:pt>
    <dgm:pt modelId="{E254C4A5-1FE6-6248-8027-451FEB9940DC}">
      <dgm:prSet phldrT="[Text]"/>
      <dgm:spPr/>
      <dgm:t>
        <a:bodyPr/>
        <a:lstStyle/>
        <a:p>
          <a:r>
            <a:rPr lang="en-US" dirty="0"/>
            <a:t>Functionality</a:t>
          </a:r>
        </a:p>
      </dgm:t>
    </dgm:pt>
    <dgm:pt modelId="{A0FCF70A-39F7-CA4E-B424-573F3E5875FA}" type="parTrans" cxnId="{44310B44-07B3-B042-87BC-77C50A5B3882}">
      <dgm:prSet/>
      <dgm:spPr/>
      <dgm:t>
        <a:bodyPr/>
        <a:lstStyle/>
        <a:p>
          <a:endParaRPr lang="en-US"/>
        </a:p>
      </dgm:t>
    </dgm:pt>
    <dgm:pt modelId="{3418582E-2BF0-4146-93AE-DAC63830D907}" type="sibTrans" cxnId="{44310B44-07B3-B042-87BC-77C50A5B3882}">
      <dgm:prSet/>
      <dgm:spPr/>
      <dgm:t>
        <a:bodyPr/>
        <a:lstStyle/>
        <a:p>
          <a:endParaRPr lang="en-US"/>
        </a:p>
      </dgm:t>
    </dgm:pt>
    <dgm:pt modelId="{E0F34BF1-9DE9-794D-8A7D-7EB6EA0B36E2}">
      <dgm:prSet phldrT="[Text]"/>
      <dgm:spPr/>
      <dgm:t>
        <a:bodyPr/>
        <a:lstStyle/>
        <a:p>
          <a:r>
            <a:rPr lang="en-US" dirty="0"/>
            <a:t>Growing area</a:t>
          </a:r>
        </a:p>
      </dgm:t>
    </dgm:pt>
    <dgm:pt modelId="{869F50B6-7373-FA44-B4F4-8F28481FD123}" type="parTrans" cxnId="{3774FD04-E476-C249-905D-572A9AD50D0F}">
      <dgm:prSet/>
      <dgm:spPr/>
      <dgm:t>
        <a:bodyPr/>
        <a:lstStyle/>
        <a:p>
          <a:endParaRPr lang="en-US"/>
        </a:p>
      </dgm:t>
    </dgm:pt>
    <dgm:pt modelId="{E71F0E05-153D-6D4B-885D-75C1DAD1F71B}" type="sibTrans" cxnId="{3774FD04-E476-C249-905D-572A9AD50D0F}">
      <dgm:prSet/>
      <dgm:spPr/>
      <dgm:t>
        <a:bodyPr/>
        <a:lstStyle/>
        <a:p>
          <a:endParaRPr lang="en-US"/>
        </a:p>
      </dgm:t>
    </dgm:pt>
    <dgm:pt modelId="{A561554F-A08B-7F4D-9898-499CAD1C0BCD}">
      <dgm:prSet phldrT="[Text]"/>
      <dgm:spPr/>
      <dgm:t>
        <a:bodyPr/>
        <a:lstStyle/>
        <a:p>
          <a:r>
            <a:rPr lang="en-US" dirty="0"/>
            <a:t>Ease of use</a:t>
          </a:r>
        </a:p>
      </dgm:t>
    </dgm:pt>
    <dgm:pt modelId="{0F44CC94-97AE-8140-93DC-3E73CBC361E7}" type="parTrans" cxnId="{8016138B-0A2F-CA43-91FD-C07C0A975D0B}">
      <dgm:prSet/>
      <dgm:spPr/>
      <dgm:t>
        <a:bodyPr/>
        <a:lstStyle/>
        <a:p>
          <a:endParaRPr lang="en-US"/>
        </a:p>
      </dgm:t>
    </dgm:pt>
    <dgm:pt modelId="{28E8AFB2-0F61-7B4C-AE2D-61F5576831DD}" type="sibTrans" cxnId="{8016138B-0A2F-CA43-91FD-C07C0A975D0B}">
      <dgm:prSet/>
      <dgm:spPr/>
      <dgm:t>
        <a:bodyPr/>
        <a:lstStyle/>
        <a:p>
          <a:endParaRPr lang="en-US"/>
        </a:p>
      </dgm:t>
    </dgm:pt>
    <dgm:pt modelId="{DC91E895-5D4B-B845-82AF-D036A175CC8E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88433C0D-8ACB-C440-9E4C-0C53D9C1428E}" type="parTrans" cxnId="{B4B4769B-C06E-4747-918D-492CF7CC189D}">
      <dgm:prSet/>
      <dgm:spPr/>
      <dgm:t>
        <a:bodyPr/>
        <a:lstStyle/>
        <a:p>
          <a:endParaRPr lang="en-US"/>
        </a:p>
      </dgm:t>
    </dgm:pt>
    <dgm:pt modelId="{7301BAA6-D10B-9F47-B8E8-C8500D66288A}" type="sibTrans" cxnId="{B4B4769B-C06E-4747-918D-492CF7CC189D}">
      <dgm:prSet/>
      <dgm:spPr/>
      <dgm:t>
        <a:bodyPr/>
        <a:lstStyle/>
        <a:p>
          <a:endParaRPr lang="en-US"/>
        </a:p>
      </dgm:t>
    </dgm:pt>
    <dgm:pt modelId="{0FC18E8A-3864-0344-A41E-6F655F167B1D}">
      <dgm:prSet phldrT="[Text]"/>
      <dgm:spPr/>
      <dgm:t>
        <a:bodyPr/>
        <a:lstStyle/>
        <a:p>
          <a:r>
            <a:rPr lang="en-US" dirty="0"/>
            <a:t>Security clearance</a:t>
          </a:r>
        </a:p>
      </dgm:t>
    </dgm:pt>
    <dgm:pt modelId="{2E44899C-9F58-AF4A-90E9-76EA53314D66}" type="parTrans" cxnId="{C6FABA09-7799-1743-A5EF-CD81E4290EAB}">
      <dgm:prSet/>
      <dgm:spPr/>
      <dgm:t>
        <a:bodyPr/>
        <a:lstStyle/>
        <a:p>
          <a:endParaRPr lang="en-US"/>
        </a:p>
      </dgm:t>
    </dgm:pt>
    <dgm:pt modelId="{061B9729-E778-DF4C-93C3-53DB56A7DC7C}" type="sibTrans" cxnId="{C6FABA09-7799-1743-A5EF-CD81E4290EAB}">
      <dgm:prSet/>
      <dgm:spPr/>
      <dgm:t>
        <a:bodyPr/>
        <a:lstStyle/>
        <a:p>
          <a:endParaRPr lang="en-US"/>
        </a:p>
      </dgm:t>
    </dgm:pt>
    <dgm:pt modelId="{04FCADB3-FF97-DB4C-AA3F-0FC515805D9F}">
      <dgm:prSet phldrT="[Text]"/>
      <dgm:spPr/>
      <dgm:t>
        <a:bodyPr/>
        <a:lstStyle/>
        <a:p>
          <a:r>
            <a:rPr lang="en-US" dirty="0"/>
            <a:t>Security assurance</a:t>
          </a:r>
        </a:p>
      </dgm:t>
    </dgm:pt>
    <dgm:pt modelId="{6416FF62-C3FD-3847-92B1-01A717CE8C2D}" type="parTrans" cxnId="{F4280E27-BB68-EB4B-9677-5C0BEF72F02E}">
      <dgm:prSet/>
      <dgm:spPr/>
      <dgm:t>
        <a:bodyPr/>
        <a:lstStyle/>
        <a:p>
          <a:endParaRPr lang="en-US"/>
        </a:p>
      </dgm:t>
    </dgm:pt>
    <dgm:pt modelId="{BA1E6AD1-BE64-F448-BF9C-7B3C5C8BE37E}" type="sibTrans" cxnId="{F4280E27-BB68-EB4B-9677-5C0BEF72F02E}">
      <dgm:prSet/>
      <dgm:spPr/>
      <dgm:t>
        <a:bodyPr/>
        <a:lstStyle/>
        <a:p>
          <a:endParaRPr lang="en-US"/>
        </a:p>
      </dgm:t>
    </dgm:pt>
    <dgm:pt modelId="{4E0C7D36-BDB7-A641-8220-8F75B05316F4}" type="pres">
      <dgm:prSet presAssocID="{CFB58B76-8ED9-F646-BE0D-DAF146FB6009}" presName="linearFlow" presStyleCnt="0">
        <dgm:presLayoutVars>
          <dgm:dir/>
          <dgm:animLvl val="lvl"/>
          <dgm:resizeHandles/>
        </dgm:presLayoutVars>
      </dgm:prSet>
      <dgm:spPr/>
    </dgm:pt>
    <dgm:pt modelId="{08B1B2BA-6847-1E4E-88D8-54479C9822DC}" type="pres">
      <dgm:prSet presAssocID="{0600E346-A920-D142-B1BE-E3BF4006F09C}" presName="compositeNode" presStyleCnt="0">
        <dgm:presLayoutVars>
          <dgm:bulletEnabled val="1"/>
        </dgm:presLayoutVars>
      </dgm:prSet>
      <dgm:spPr/>
    </dgm:pt>
    <dgm:pt modelId="{3713780D-6565-EA40-B3BF-AE6665A918D6}" type="pres">
      <dgm:prSet presAssocID="{0600E346-A920-D142-B1BE-E3BF4006F09C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</dgm:pt>
    <dgm:pt modelId="{B7856D05-4B7B-C245-843E-DC6F549678FD}" type="pres">
      <dgm:prSet presAssocID="{0600E346-A920-D142-B1BE-E3BF4006F09C}" presName="childNode" presStyleLbl="node1" presStyleIdx="0" presStyleCnt="3">
        <dgm:presLayoutVars>
          <dgm:bulletEnabled val="1"/>
        </dgm:presLayoutVars>
      </dgm:prSet>
      <dgm:spPr/>
    </dgm:pt>
    <dgm:pt modelId="{7DB6A3D1-4B1B-BF48-A33B-07FEA7804CB2}" type="pres">
      <dgm:prSet presAssocID="{0600E346-A920-D142-B1BE-E3BF4006F09C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4F843189-D25A-0244-94A1-1839CEA4CA67}" type="pres">
      <dgm:prSet presAssocID="{E45731BA-33CB-7B43-A9DB-3027A03CF764}" presName="sibTrans" presStyleCnt="0"/>
      <dgm:spPr/>
    </dgm:pt>
    <dgm:pt modelId="{1EE455FC-450F-784E-84AF-54CF55D4E6DD}" type="pres">
      <dgm:prSet presAssocID="{E254C4A5-1FE6-6248-8027-451FEB9940DC}" presName="compositeNode" presStyleCnt="0">
        <dgm:presLayoutVars>
          <dgm:bulletEnabled val="1"/>
        </dgm:presLayoutVars>
      </dgm:prSet>
      <dgm:spPr/>
    </dgm:pt>
    <dgm:pt modelId="{7D5CC735-5E9C-FE41-B2CF-83C696DFDBFE}" type="pres">
      <dgm:prSet presAssocID="{E254C4A5-1FE6-6248-8027-451FEB9940DC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80D208-C470-6A4F-A72F-C2B0650EF7A7}" type="pres">
      <dgm:prSet presAssocID="{E254C4A5-1FE6-6248-8027-451FEB9940DC}" presName="childNode" presStyleLbl="node1" presStyleIdx="1" presStyleCnt="3">
        <dgm:presLayoutVars>
          <dgm:bulletEnabled val="1"/>
        </dgm:presLayoutVars>
      </dgm:prSet>
      <dgm:spPr/>
    </dgm:pt>
    <dgm:pt modelId="{B7B60BCB-33D9-544B-A572-D2486C6BD68A}" type="pres">
      <dgm:prSet presAssocID="{E254C4A5-1FE6-6248-8027-451FEB9940D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23D69E3-039B-F04E-81FE-F4CDADDDC64A}" type="pres">
      <dgm:prSet presAssocID="{3418582E-2BF0-4146-93AE-DAC63830D907}" presName="sibTrans" presStyleCnt="0"/>
      <dgm:spPr/>
    </dgm:pt>
    <dgm:pt modelId="{750A656E-5879-E94D-888E-FFDB26A574A6}" type="pres">
      <dgm:prSet presAssocID="{DC91E895-5D4B-B845-82AF-D036A175CC8E}" presName="compositeNode" presStyleCnt="0">
        <dgm:presLayoutVars>
          <dgm:bulletEnabled val="1"/>
        </dgm:presLayoutVars>
      </dgm:prSet>
      <dgm:spPr/>
    </dgm:pt>
    <dgm:pt modelId="{8667F285-2E5B-C141-9050-4EC4B51E2F15}" type="pres">
      <dgm:prSet presAssocID="{DC91E895-5D4B-B845-82AF-D036A175CC8E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689A9EE-F791-694D-9CAF-131DF7C18A8C}" type="pres">
      <dgm:prSet presAssocID="{DC91E895-5D4B-B845-82AF-D036A175CC8E}" presName="childNode" presStyleLbl="node1" presStyleIdx="2" presStyleCnt="3">
        <dgm:presLayoutVars>
          <dgm:bulletEnabled val="1"/>
        </dgm:presLayoutVars>
      </dgm:prSet>
      <dgm:spPr/>
    </dgm:pt>
    <dgm:pt modelId="{7D8CBB85-BFAE-6C47-A195-247A00FC069D}" type="pres">
      <dgm:prSet presAssocID="{DC91E895-5D4B-B845-82AF-D036A175CC8E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3774FD04-E476-C249-905D-572A9AD50D0F}" srcId="{E254C4A5-1FE6-6248-8027-451FEB9940DC}" destId="{E0F34BF1-9DE9-794D-8A7D-7EB6EA0B36E2}" srcOrd="0" destOrd="0" parTransId="{869F50B6-7373-FA44-B4F4-8F28481FD123}" sibTransId="{E71F0E05-153D-6D4B-885D-75C1DAD1F71B}"/>
    <dgm:cxn modelId="{C6FABA09-7799-1743-A5EF-CD81E4290EAB}" srcId="{DC91E895-5D4B-B845-82AF-D036A175CC8E}" destId="{0FC18E8A-3864-0344-A41E-6F655F167B1D}" srcOrd="0" destOrd="0" parTransId="{2E44899C-9F58-AF4A-90E9-76EA53314D66}" sibTransId="{061B9729-E778-DF4C-93C3-53DB56A7DC7C}"/>
    <dgm:cxn modelId="{5EA5CA13-60DB-7B47-B342-8EF622470132}" srcId="{0600E346-A920-D142-B1BE-E3BF4006F09C}" destId="{EB7DB168-FBBF-214F-9E4D-14F826A8A0AB}" srcOrd="1" destOrd="0" parTransId="{5C4BC44A-7D45-244C-8BC1-50A7DF7819FE}" sibTransId="{991AEC30-573E-CB44-8107-668B47A6A51A}"/>
    <dgm:cxn modelId="{5D3A4617-5BAA-6643-B598-ECB7A9A66764}" type="presOf" srcId="{A561554F-A08B-7F4D-9898-499CAD1C0BCD}" destId="{4C80D208-C470-6A4F-A72F-C2B0650EF7A7}" srcOrd="0" destOrd="1" presId="urn:microsoft.com/office/officeart/2005/8/layout/hList2"/>
    <dgm:cxn modelId="{DE3EF61A-3F0B-FC43-B72E-36F4EF2334B6}" type="presOf" srcId="{0FC18E8A-3864-0344-A41E-6F655F167B1D}" destId="{1689A9EE-F791-694D-9CAF-131DF7C18A8C}" srcOrd="0" destOrd="0" presId="urn:microsoft.com/office/officeart/2005/8/layout/hList2"/>
    <dgm:cxn modelId="{4F33A01E-28F4-5640-AC57-00C40068880F}" type="presOf" srcId="{E0F34BF1-9DE9-794D-8A7D-7EB6EA0B36E2}" destId="{4C80D208-C470-6A4F-A72F-C2B0650EF7A7}" srcOrd="0" destOrd="0" presId="urn:microsoft.com/office/officeart/2005/8/layout/hList2"/>
    <dgm:cxn modelId="{4F46D823-A2E2-7347-B88A-864B7C206F2C}" srcId="{0600E346-A920-D142-B1BE-E3BF4006F09C}" destId="{95D0A742-10ED-884C-966D-93AB9E92EEB5}" srcOrd="0" destOrd="0" parTransId="{586EF5EF-A9D1-B74D-A0FC-45CA58F72CEC}" sibTransId="{BBC5CFF3-4885-704D-A28F-BA3434734BC8}"/>
    <dgm:cxn modelId="{F4280E27-BB68-EB4B-9677-5C0BEF72F02E}" srcId="{DC91E895-5D4B-B845-82AF-D036A175CC8E}" destId="{04FCADB3-FF97-DB4C-AA3F-0FC515805D9F}" srcOrd="1" destOrd="0" parTransId="{6416FF62-C3FD-3847-92B1-01A717CE8C2D}" sibTransId="{BA1E6AD1-BE64-F448-BF9C-7B3C5C8BE37E}"/>
    <dgm:cxn modelId="{44310B44-07B3-B042-87BC-77C50A5B3882}" srcId="{CFB58B76-8ED9-F646-BE0D-DAF146FB6009}" destId="{E254C4A5-1FE6-6248-8027-451FEB9940DC}" srcOrd="1" destOrd="0" parTransId="{A0FCF70A-39F7-CA4E-B424-573F3E5875FA}" sibTransId="{3418582E-2BF0-4146-93AE-DAC63830D907}"/>
    <dgm:cxn modelId="{863D4A46-92CF-7B4A-A5D5-3AF505F6346F}" type="presOf" srcId="{CFB58B76-8ED9-F646-BE0D-DAF146FB6009}" destId="{4E0C7D36-BDB7-A641-8220-8F75B05316F4}" srcOrd="0" destOrd="0" presId="urn:microsoft.com/office/officeart/2005/8/layout/hList2"/>
    <dgm:cxn modelId="{39631648-7B84-EF44-9010-3BAFFD705344}" type="presOf" srcId="{0600E346-A920-D142-B1BE-E3BF4006F09C}" destId="{7DB6A3D1-4B1B-BF48-A33B-07FEA7804CB2}" srcOrd="0" destOrd="0" presId="urn:microsoft.com/office/officeart/2005/8/layout/hList2"/>
    <dgm:cxn modelId="{F7161075-7BAC-8A41-A7AC-75B988F79666}" type="presOf" srcId="{EB7DB168-FBBF-214F-9E4D-14F826A8A0AB}" destId="{B7856D05-4B7B-C245-843E-DC6F549678FD}" srcOrd="0" destOrd="1" presId="urn:microsoft.com/office/officeart/2005/8/layout/hList2"/>
    <dgm:cxn modelId="{D134937A-07D9-B74A-8B0E-FD6B3D12B88C}" type="presOf" srcId="{DC91E895-5D4B-B845-82AF-D036A175CC8E}" destId="{7D8CBB85-BFAE-6C47-A195-247A00FC069D}" srcOrd="0" destOrd="0" presId="urn:microsoft.com/office/officeart/2005/8/layout/hList2"/>
    <dgm:cxn modelId="{EC47567E-12F1-C340-83B9-35844ECA2164}" srcId="{CFB58B76-8ED9-F646-BE0D-DAF146FB6009}" destId="{0600E346-A920-D142-B1BE-E3BF4006F09C}" srcOrd="0" destOrd="0" parTransId="{EEAA538A-C9ED-FD43-A79B-D7CD01B0764C}" sibTransId="{E45731BA-33CB-7B43-A9DB-3027A03CF764}"/>
    <dgm:cxn modelId="{8016138B-0A2F-CA43-91FD-C07C0A975D0B}" srcId="{E254C4A5-1FE6-6248-8027-451FEB9940DC}" destId="{A561554F-A08B-7F4D-9898-499CAD1C0BCD}" srcOrd="1" destOrd="0" parTransId="{0F44CC94-97AE-8140-93DC-3E73CBC361E7}" sibTransId="{28E8AFB2-0F61-7B4C-AE2D-61F5576831DD}"/>
    <dgm:cxn modelId="{B4B4769B-C06E-4747-918D-492CF7CC189D}" srcId="{CFB58B76-8ED9-F646-BE0D-DAF146FB6009}" destId="{DC91E895-5D4B-B845-82AF-D036A175CC8E}" srcOrd="2" destOrd="0" parTransId="{88433C0D-8ACB-C440-9E4C-0C53D9C1428E}" sibTransId="{7301BAA6-D10B-9F47-B8E8-C8500D66288A}"/>
    <dgm:cxn modelId="{DCD91CAB-5F64-2B4C-8874-4764E0E42F20}" type="presOf" srcId="{95D0A742-10ED-884C-966D-93AB9E92EEB5}" destId="{B7856D05-4B7B-C245-843E-DC6F549678FD}" srcOrd="0" destOrd="0" presId="urn:microsoft.com/office/officeart/2005/8/layout/hList2"/>
    <dgm:cxn modelId="{018FB8C7-E3FA-3B45-82F9-C981042B6566}" type="presOf" srcId="{E254C4A5-1FE6-6248-8027-451FEB9940DC}" destId="{B7B60BCB-33D9-544B-A572-D2486C6BD68A}" srcOrd="0" destOrd="0" presId="urn:microsoft.com/office/officeart/2005/8/layout/hList2"/>
    <dgm:cxn modelId="{8DC626D5-60F5-5D47-92A4-D3D4790396B2}" type="presOf" srcId="{04FCADB3-FF97-DB4C-AA3F-0FC515805D9F}" destId="{1689A9EE-F791-694D-9CAF-131DF7C18A8C}" srcOrd="0" destOrd="1" presId="urn:microsoft.com/office/officeart/2005/8/layout/hList2"/>
    <dgm:cxn modelId="{411DE562-DBC4-4A43-928A-CF6CC5C81BA4}" type="presParOf" srcId="{4E0C7D36-BDB7-A641-8220-8F75B05316F4}" destId="{08B1B2BA-6847-1E4E-88D8-54479C9822DC}" srcOrd="0" destOrd="0" presId="urn:microsoft.com/office/officeart/2005/8/layout/hList2"/>
    <dgm:cxn modelId="{CD3CFB46-6471-AC4F-B301-BE89D24AC157}" type="presParOf" srcId="{08B1B2BA-6847-1E4E-88D8-54479C9822DC}" destId="{3713780D-6565-EA40-B3BF-AE6665A918D6}" srcOrd="0" destOrd="0" presId="urn:microsoft.com/office/officeart/2005/8/layout/hList2"/>
    <dgm:cxn modelId="{11E28337-3BB5-7546-9806-24346F380395}" type="presParOf" srcId="{08B1B2BA-6847-1E4E-88D8-54479C9822DC}" destId="{B7856D05-4B7B-C245-843E-DC6F549678FD}" srcOrd="1" destOrd="0" presId="urn:microsoft.com/office/officeart/2005/8/layout/hList2"/>
    <dgm:cxn modelId="{A1E278B2-6191-054C-A6D0-02F0927F9B97}" type="presParOf" srcId="{08B1B2BA-6847-1E4E-88D8-54479C9822DC}" destId="{7DB6A3D1-4B1B-BF48-A33B-07FEA7804CB2}" srcOrd="2" destOrd="0" presId="urn:microsoft.com/office/officeart/2005/8/layout/hList2"/>
    <dgm:cxn modelId="{83F22AAB-E082-B54F-B856-3A9061F63309}" type="presParOf" srcId="{4E0C7D36-BDB7-A641-8220-8F75B05316F4}" destId="{4F843189-D25A-0244-94A1-1839CEA4CA67}" srcOrd="1" destOrd="0" presId="urn:microsoft.com/office/officeart/2005/8/layout/hList2"/>
    <dgm:cxn modelId="{7D5CC4A2-23AE-514D-8A39-EEB8F3C50871}" type="presParOf" srcId="{4E0C7D36-BDB7-A641-8220-8F75B05316F4}" destId="{1EE455FC-450F-784E-84AF-54CF55D4E6DD}" srcOrd="2" destOrd="0" presId="urn:microsoft.com/office/officeart/2005/8/layout/hList2"/>
    <dgm:cxn modelId="{3A3F255E-6610-2049-9884-5858F82F2A2A}" type="presParOf" srcId="{1EE455FC-450F-784E-84AF-54CF55D4E6DD}" destId="{7D5CC735-5E9C-FE41-B2CF-83C696DFDBFE}" srcOrd="0" destOrd="0" presId="urn:microsoft.com/office/officeart/2005/8/layout/hList2"/>
    <dgm:cxn modelId="{4315E272-38E6-9C43-ADEC-2E8779566753}" type="presParOf" srcId="{1EE455FC-450F-784E-84AF-54CF55D4E6DD}" destId="{4C80D208-C470-6A4F-A72F-C2B0650EF7A7}" srcOrd="1" destOrd="0" presId="urn:microsoft.com/office/officeart/2005/8/layout/hList2"/>
    <dgm:cxn modelId="{BE42ABBB-03CF-E849-9C26-35E533A877C7}" type="presParOf" srcId="{1EE455FC-450F-784E-84AF-54CF55D4E6DD}" destId="{B7B60BCB-33D9-544B-A572-D2486C6BD68A}" srcOrd="2" destOrd="0" presId="urn:microsoft.com/office/officeart/2005/8/layout/hList2"/>
    <dgm:cxn modelId="{6B331000-46D7-C94F-94D0-35A682882C39}" type="presParOf" srcId="{4E0C7D36-BDB7-A641-8220-8F75B05316F4}" destId="{223D69E3-039B-F04E-81FE-F4CDADDDC64A}" srcOrd="3" destOrd="0" presId="urn:microsoft.com/office/officeart/2005/8/layout/hList2"/>
    <dgm:cxn modelId="{48F04346-32B9-6F46-B31A-8ABBD885582C}" type="presParOf" srcId="{4E0C7D36-BDB7-A641-8220-8F75B05316F4}" destId="{750A656E-5879-E94D-888E-FFDB26A574A6}" srcOrd="4" destOrd="0" presId="urn:microsoft.com/office/officeart/2005/8/layout/hList2"/>
    <dgm:cxn modelId="{7D00C49D-4EED-3346-A133-B560623654F8}" type="presParOf" srcId="{750A656E-5879-E94D-888E-FFDB26A574A6}" destId="{8667F285-2E5B-C141-9050-4EC4B51E2F15}" srcOrd="0" destOrd="0" presId="urn:microsoft.com/office/officeart/2005/8/layout/hList2"/>
    <dgm:cxn modelId="{5E8EC734-CD5A-334A-B749-6075F7DE85BD}" type="presParOf" srcId="{750A656E-5879-E94D-888E-FFDB26A574A6}" destId="{1689A9EE-F791-694D-9CAF-131DF7C18A8C}" srcOrd="1" destOrd="0" presId="urn:microsoft.com/office/officeart/2005/8/layout/hList2"/>
    <dgm:cxn modelId="{8FD4726D-D931-7147-8544-4FCC33574AE8}" type="presParOf" srcId="{750A656E-5879-E94D-888E-FFDB26A574A6}" destId="{7D8CBB85-BFAE-6C47-A195-247A00FC069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3DBD4-90CD-4290-8BFE-98DD059D9533}">
      <dgm:prSet phldrT="[Text]"/>
      <dgm:spPr/>
      <dgm:t>
        <a:bodyPr/>
        <a:lstStyle/>
        <a:p>
          <a:r>
            <a:rPr lang="en-US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103DDE2D-4BA9-46E4-B7D5-20AC68D5AF79}" type="parTrans" cxnId="{BE946E77-33F8-4D64-A0D4-AF0C74135D36}">
      <dgm:prSet/>
      <dgm:spPr/>
      <dgm:t>
        <a:bodyPr/>
        <a:lstStyle/>
        <a:p>
          <a:endParaRPr lang="en-US"/>
        </a:p>
      </dgm:t>
    </dgm:pt>
    <dgm:pt modelId="{C2971989-7AAA-42A2-A4EF-884E090F6962}" type="sibTrans" cxnId="{BE946E77-33F8-4D64-A0D4-AF0C74135D36}">
      <dgm:prSet/>
      <dgm:spPr/>
      <dgm:t>
        <a:bodyPr/>
        <a:lstStyle/>
        <a:p>
          <a:endParaRPr lang="en-US"/>
        </a:p>
      </dgm:t>
    </dgm:pt>
    <dgm:pt modelId="{DC116BB7-7E08-4371-8427-129FC519EAC3}">
      <dgm:prSet phldrT="[Text]"/>
      <dgm:spPr/>
      <dgm:t>
        <a:bodyPr/>
        <a:lstStyle/>
        <a:p>
          <a:r>
            <a:rPr lang="en-US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D9D289B4-455D-4A02-8505-A4AF490B105A}" type="parTrans" cxnId="{CB4B7FE7-8AFF-4751-A507-684CB9536E49}">
      <dgm:prSet/>
      <dgm:spPr/>
      <dgm:t>
        <a:bodyPr/>
        <a:lstStyle/>
        <a:p>
          <a:endParaRPr lang="en-US"/>
        </a:p>
      </dgm:t>
    </dgm:pt>
    <dgm:pt modelId="{0DFF8ADE-93F1-470A-9A46-AAD178A95DAC}" type="sibTrans" cxnId="{CB4B7FE7-8AFF-4751-A507-684CB9536E49}">
      <dgm:prSet/>
      <dgm:spPr/>
      <dgm:t>
        <a:bodyPr/>
        <a:lstStyle/>
        <a:p>
          <a:endParaRPr lang="en-US"/>
        </a:p>
      </dgm:t>
    </dgm:pt>
    <dgm:pt modelId="{7947CEE9-5A28-46C4-A03A-3C8C5E37DF87}">
      <dgm:prSet phldrT="[Text]"/>
      <dgm:spPr/>
      <dgm:t>
        <a:bodyPr/>
        <a:lstStyle/>
        <a:p>
          <a:r>
            <a:rPr lang="en-US" dirty="0"/>
            <a:t>Build DTO’s and DAO’s</a:t>
          </a: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BF51C53E-E658-496D-9C60-FC71F03FB86F}" type="parTrans" cxnId="{9C1AFC09-ACFD-4642-A98C-0A3856C5CEAD}">
      <dgm:prSet/>
      <dgm:spPr/>
      <dgm:t>
        <a:bodyPr/>
        <a:lstStyle/>
        <a:p>
          <a:endParaRPr lang="en-US"/>
        </a:p>
      </dgm:t>
    </dgm:pt>
    <dgm:pt modelId="{456F42C0-B429-4FE8-B163-6E1DA1EE39B8}" type="sibTrans" cxnId="{9C1AFC09-ACFD-4642-A98C-0A3856C5CEAD}">
      <dgm:prSet/>
      <dgm:spPr/>
      <dgm:t>
        <a:bodyPr/>
        <a:lstStyle/>
        <a:p>
          <a:endParaRPr lang="en-US"/>
        </a:p>
      </dgm:t>
    </dgm:pt>
    <dgm:pt modelId="{CDA36253-46B1-4579-98B8-8C5F85390E57}">
      <dgm:prSet phldrT="[Text]"/>
      <dgm:spPr/>
      <dgm:t>
        <a:bodyPr/>
        <a:lstStyle/>
        <a:p>
          <a:r>
            <a:rPr lang="en-US" dirty="0"/>
            <a:t>Build Controllers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CEAB6EC-AA1D-4924-9607-920AF547F530}" type="parTrans" cxnId="{CBE684EA-7285-45DB-BE1C-833E3F4C7507}">
      <dgm:prSet/>
      <dgm:spPr/>
      <dgm:t>
        <a:bodyPr/>
        <a:lstStyle/>
        <a:p>
          <a:endParaRPr lang="en-US"/>
        </a:p>
      </dgm:t>
    </dgm:pt>
    <dgm:pt modelId="{EBAFA115-C9A8-4243-8E32-FA3EB149282E}" type="sibTrans" cxnId="{CBE684EA-7285-45DB-BE1C-833E3F4C7507}">
      <dgm:prSet/>
      <dgm:spPr/>
      <dgm:t>
        <a:bodyPr/>
        <a:lstStyle/>
        <a:p>
          <a:endParaRPr lang="en-US"/>
        </a:p>
      </dgm:t>
    </dgm:pt>
    <dgm:pt modelId="{10FE6316-23EE-47CE-9B89-BC8C073B5E7A}">
      <dgm:prSet phldrT="[Text]"/>
      <dgm:spPr/>
      <dgm:t>
        <a:bodyPr/>
        <a:lstStyle/>
        <a:p>
          <a:r>
            <a:rPr lang="en-US" dirty="0"/>
            <a:t>Build Service Layer</a:t>
          </a:r>
        </a:p>
      </dgm:t>
      <dgm:extLst>
        <a:ext uri="{E40237B7-FDA0-4F09-8148-C483321AD2D9}">
          <dgm14:cNvPr xmlns:dgm14="http://schemas.microsoft.com/office/drawing/2010/diagram" id="0" name="" title="Step 3 task description"/>
        </a:ext>
      </dgm:extLst>
    </dgm:pt>
    <dgm:pt modelId="{66F05F6C-B4CE-4631-9053-DB7483C5405C}" type="parTrans" cxnId="{BB09ACB8-BFE3-46F8-BAE2-FF819A707017}">
      <dgm:prSet/>
      <dgm:spPr/>
      <dgm:t>
        <a:bodyPr/>
        <a:lstStyle/>
        <a:p>
          <a:endParaRPr lang="en-US"/>
        </a:p>
      </dgm:t>
    </dgm:pt>
    <dgm:pt modelId="{22B2D49C-3B9C-4707-B418-835FAE5F964C}" type="sibTrans" cxnId="{BB09ACB8-BFE3-46F8-BAE2-FF819A707017}">
      <dgm:prSet/>
      <dgm:spPr/>
      <dgm:t>
        <a:bodyPr/>
        <a:lstStyle/>
        <a:p>
          <a:endParaRPr lang="en-US"/>
        </a:p>
      </dgm:t>
    </dgm:pt>
    <dgm:pt modelId="{7CECA0AB-610B-40F3-B090-6F1635DEEBA3}">
      <dgm:prSet phldrT="[Text]"/>
      <dgm:spPr/>
      <dgm:t>
        <a:bodyPr/>
        <a:lstStyle/>
        <a:p>
          <a:r>
            <a:rPr lang="en-US" dirty="0"/>
            <a:t>Step 3</a:t>
          </a:r>
        </a:p>
      </dgm:t>
      <dgm:extLst>
        <a:ext uri="{E40237B7-FDA0-4F09-8148-C483321AD2D9}">
          <dgm14:cNvPr xmlns:dgm14="http://schemas.microsoft.com/office/drawing/2010/diagram" id="0" name="" title="Step 3 heading"/>
        </a:ext>
      </dgm:extLst>
    </dgm:pt>
    <dgm:pt modelId="{BAF2E384-230D-4858-9CE7-77AA704A69F6}" type="parTrans" cxnId="{08C14A99-C365-4AD5-A145-67440E119CFE}">
      <dgm:prSet/>
      <dgm:spPr/>
      <dgm:t>
        <a:bodyPr/>
        <a:lstStyle/>
        <a:p>
          <a:endParaRPr lang="en-US"/>
        </a:p>
      </dgm:t>
    </dgm:pt>
    <dgm:pt modelId="{2688901E-AE32-4DA5-A99E-0AC13433ABD5}" type="sibTrans" cxnId="{08C14A99-C365-4AD5-A145-67440E119CFE}">
      <dgm:prSet/>
      <dgm:spPr/>
      <dgm:t>
        <a:bodyPr/>
        <a:lstStyle/>
        <a:p>
          <a:endParaRPr lang="en-US"/>
        </a:p>
      </dgm:t>
    </dgm:pt>
    <dgm:pt modelId="{7E60CC7F-B5A9-5540-A6FF-7632FC31036F}">
      <dgm:prSet/>
      <dgm:spPr/>
      <dgm:t>
        <a:bodyPr/>
        <a:lstStyle/>
        <a:p>
          <a:endParaRPr lang="en-US"/>
        </a:p>
      </dgm:t>
    </dgm:pt>
    <dgm:pt modelId="{E231B49F-DE70-DF4C-BBF0-3ACB68FD8972}" type="parTrans" cxnId="{B53F8242-1FC0-4B48-923F-69E1D5A72306}">
      <dgm:prSet/>
      <dgm:spPr/>
      <dgm:t>
        <a:bodyPr/>
        <a:lstStyle/>
        <a:p>
          <a:endParaRPr lang="en-US"/>
        </a:p>
      </dgm:t>
    </dgm:pt>
    <dgm:pt modelId="{E016A7CE-7A5C-7642-A3CA-D593455A06E5}" type="sibTrans" cxnId="{B53F8242-1FC0-4B48-923F-69E1D5A72306}">
      <dgm:prSet/>
      <dgm:spPr/>
      <dgm:t>
        <a:bodyPr/>
        <a:lstStyle/>
        <a:p>
          <a:endParaRPr lang="en-US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12C1E06A-EA1F-4CA8-A626-CC69DDF632FB}" type="pres">
      <dgm:prSet presAssocID="{7CECA0AB-610B-40F3-B090-6F1635DEEBA3}" presName="ChildAccent3" presStyleCnt="0"/>
      <dgm:spPr/>
    </dgm:pt>
    <dgm:pt modelId="{878FC103-C764-4B12-881B-D0533F7D9205}" type="pres">
      <dgm:prSet presAssocID="{7CECA0AB-610B-40F3-B090-6F1635DEEBA3}" presName="ChildAccent" presStyleLbl="alignImgPlace1" presStyleIdx="0" presStyleCnt="3"/>
      <dgm:spPr/>
    </dgm:pt>
    <dgm:pt modelId="{282A2CFE-F062-4629-810C-5804D8DB16F8}" type="pres">
      <dgm:prSet presAssocID="{7CECA0AB-610B-40F3-B090-6F1635DEEBA3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7D539AB-F6E5-4F46-BE6B-474374D6A3DA}" type="pres">
      <dgm:prSet presAssocID="{7CECA0AB-610B-40F3-B090-6F1635DEEBA3}" presName="Parent3" presStyleLbl="node1" presStyleIdx="0" presStyleCnt="3">
        <dgm:presLayoutVars>
          <dgm:chMax val="2"/>
          <dgm:chPref val="1"/>
          <dgm:bulletEnabled val="1"/>
        </dgm:presLayoutVars>
      </dgm:prSet>
      <dgm:spPr/>
    </dgm:pt>
    <dgm:pt modelId="{01A93EBE-B6CC-44D9-96D8-9EC440AA2DF8}" type="pres">
      <dgm:prSet presAssocID="{DC116BB7-7E08-4371-8427-129FC519EAC3}" presName="ChildAccent2" presStyleCnt="0"/>
      <dgm:spPr/>
    </dgm:pt>
    <dgm:pt modelId="{8481E0A1-3340-4D41-A335-19FC673E8623}" type="pres">
      <dgm:prSet presAssocID="{DC116BB7-7E08-4371-8427-129FC519EAC3}" presName="ChildAccent" presStyleLbl="alignImgPlace1" presStyleIdx="1" presStyleCnt="3"/>
      <dgm:spPr/>
    </dgm:pt>
    <dgm:pt modelId="{0AE8916F-9FB8-40E3-82AE-C07E45D61326}" type="pres">
      <dgm:prSet presAssocID="{DC116BB7-7E08-4371-8427-129FC519EAC3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2B26E2-3F53-45C3-8A5D-BDB13ED86F84}" type="pres">
      <dgm:prSet presAssocID="{DC116BB7-7E08-4371-8427-129FC519EAC3}" presName="Parent2" presStyleLbl="node1" presStyleIdx="1" presStyleCnt="3">
        <dgm:presLayoutVars>
          <dgm:chMax val="2"/>
          <dgm:chPref val="1"/>
          <dgm:bulletEnabled val="1"/>
        </dgm:presLayoutVars>
      </dgm:prSet>
      <dgm:spPr/>
    </dgm:pt>
    <dgm:pt modelId="{45FD4591-DBFF-4CB2-9093-D43637390FB5}" type="pres">
      <dgm:prSet presAssocID="{9973DBD4-90CD-4290-8BFE-98DD059D9533}" presName="ChildAccent1" presStyleCnt="0"/>
      <dgm:spPr/>
    </dgm:pt>
    <dgm:pt modelId="{3830D3E1-928E-44CE-8B15-1E0CB9FA2D58}" type="pres">
      <dgm:prSet presAssocID="{9973DBD4-90CD-4290-8BFE-98DD059D9533}" presName="ChildAccent" presStyleLbl="alignImgPlace1" presStyleIdx="2" presStyleCnt="3"/>
      <dgm:spPr/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9B834B-0576-4B5D-B813-1B600D181483}" type="pres">
      <dgm:prSet presAssocID="{9973DBD4-90CD-4290-8BFE-98DD059D9533}" presName="Parent1" presStyleLbl="node1" presStyleIdx="2" presStyleCnt="3">
        <dgm:presLayoutVars>
          <dgm:chMax val="2"/>
          <dgm:chPref val="1"/>
          <dgm:bulletEnabled val="1"/>
        </dgm:presLayoutVars>
      </dgm:prSet>
      <dgm:spPr/>
    </dgm:pt>
  </dgm:ptLst>
  <dgm:cxnLst>
    <dgm:cxn modelId="{9C1AFC09-ACFD-4642-A98C-0A3856C5CEAD}" srcId="{9973DBD4-90CD-4290-8BFE-98DD059D9533}" destId="{7947CEE9-5A28-46C4-A03A-3C8C5E37DF87}" srcOrd="0" destOrd="0" parTransId="{BF51C53E-E658-496D-9C60-FC71F03FB86F}" sibTransId="{456F42C0-B429-4FE8-B163-6E1DA1EE39B8}"/>
    <dgm:cxn modelId="{A216DD14-5E56-401D-9696-95A989867AAB}" type="presOf" srcId="{CDA36253-46B1-4579-98B8-8C5F85390E57}" destId="{8481E0A1-3340-4D41-A335-19FC673E8623}" srcOrd="0" destOrd="0" presId="urn:microsoft.com/office/officeart/2011/layout/InterconnectedBlockProcess"/>
    <dgm:cxn modelId="{81756E18-7D30-49AA-AE22-0BC535066E34}" type="presOf" srcId="{CDA36253-46B1-4579-98B8-8C5F85390E57}" destId="{0AE8916F-9FB8-40E3-82AE-C07E45D61326}" srcOrd="1" destOrd="0" presId="urn:microsoft.com/office/officeart/2011/layout/InterconnectedBlockProcess"/>
    <dgm:cxn modelId="{B769DA23-8F78-4366-9845-75F8026140DB}" type="presOf" srcId="{DC116BB7-7E08-4371-8427-129FC519EAC3}" destId="{F62B26E2-3F53-45C3-8A5D-BDB13ED86F84}" srcOrd="0" destOrd="0" presId="urn:microsoft.com/office/officeart/2011/layout/InterconnectedBlockProcess"/>
    <dgm:cxn modelId="{13BEA12B-208F-4875-8428-25EC51B16C9C}" type="presOf" srcId="{9973DBD4-90CD-4290-8BFE-98DD059D9533}" destId="{689B834B-0576-4B5D-B813-1B600D181483}" srcOrd="0" destOrd="0" presId="urn:microsoft.com/office/officeart/2011/layout/InterconnectedBlockProcess"/>
    <dgm:cxn modelId="{B53F8242-1FC0-4B48-923F-69E1D5A72306}" srcId="{7CECA0AB-610B-40F3-B090-6F1635DEEBA3}" destId="{7E60CC7F-B5A9-5540-A6FF-7632FC31036F}" srcOrd="1" destOrd="0" parTransId="{E231B49F-DE70-DF4C-BBF0-3ACB68FD8972}" sibTransId="{E016A7CE-7A5C-7642-A3CA-D593455A06E5}"/>
    <dgm:cxn modelId="{63271143-40A4-423E-9769-800F63933D64}" type="presOf" srcId="{10FE6316-23EE-47CE-9B89-BC8C073B5E7A}" destId="{878FC103-C764-4B12-881B-D0533F7D9205}" srcOrd="0" destOrd="0" presId="urn:microsoft.com/office/officeart/2011/layout/InterconnectedBlockProcess"/>
    <dgm:cxn modelId="{907D6457-D84C-9848-8FA3-B6A6FECAEB89}" type="presOf" srcId="{7E60CC7F-B5A9-5540-A6FF-7632FC31036F}" destId="{282A2CFE-F062-4629-810C-5804D8DB16F8}" srcOrd="1" destOrd="1" presId="urn:microsoft.com/office/officeart/2011/layout/InterconnectedBlockProcess"/>
    <dgm:cxn modelId="{F65FBE72-A386-4146-9CD4-26236F3702BE}" type="presOf" srcId="{7E60CC7F-B5A9-5540-A6FF-7632FC31036F}" destId="{878FC103-C764-4B12-881B-D0533F7D9205}" srcOrd="0" destOrd="1" presId="urn:microsoft.com/office/officeart/2011/layout/InterconnectedBlockProcess"/>
    <dgm:cxn modelId="{3035AC74-0C24-456B-A0B9-7FB234B02391}" type="presOf" srcId="{7947CEE9-5A28-46C4-A03A-3C8C5E37DF87}" destId="{B1BE7A79-853A-4053-B20E-911788D679BC}" srcOrd="1" destOrd="0" presId="urn:microsoft.com/office/officeart/2011/layout/InterconnectedBlockProcess"/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58B5E98F-91A2-45E1-85AE-54E89BDD7C2C}" type="presOf" srcId="{7947CEE9-5A28-46C4-A03A-3C8C5E37DF87}" destId="{3830D3E1-928E-44CE-8B15-1E0CB9FA2D58}" srcOrd="0" destOrd="0" presId="urn:microsoft.com/office/officeart/2011/layout/InterconnectedBlockProcess"/>
    <dgm:cxn modelId="{08C14A99-C365-4AD5-A145-67440E119CFE}" srcId="{25CFF1E9-C400-4787-9EBE-7E2369A40695}" destId="{7CECA0AB-610B-40F3-B090-6F1635DEEBA3}" srcOrd="2" destOrd="0" parTransId="{BAF2E384-230D-4858-9CE7-77AA704A69F6}" sibTransId="{2688901E-AE32-4DA5-A99E-0AC13433ABD5}"/>
    <dgm:cxn modelId="{62F6ADA5-1312-49BC-BBA1-69DF6626DCB8}" type="presOf" srcId="{7CECA0AB-610B-40F3-B090-6F1635DEEBA3}" destId="{37D539AB-F6E5-4F46-BE6B-474374D6A3DA}" srcOrd="0" destOrd="0" presId="urn:microsoft.com/office/officeart/2011/layout/InterconnectedBlockProcess"/>
    <dgm:cxn modelId="{BB09ACB8-BFE3-46F8-BAE2-FF819A707017}" srcId="{7CECA0AB-610B-40F3-B090-6F1635DEEBA3}" destId="{10FE6316-23EE-47CE-9B89-BC8C073B5E7A}" srcOrd="0" destOrd="0" parTransId="{66F05F6C-B4CE-4631-9053-DB7483C5405C}" sibTransId="{22B2D49C-3B9C-4707-B418-835FAE5F964C}"/>
    <dgm:cxn modelId="{018C29BC-56E7-40CC-A505-FB54C4277113}" type="presOf" srcId="{10FE6316-23EE-47CE-9B89-BC8C073B5E7A}" destId="{282A2CFE-F062-4629-810C-5804D8DB16F8}" srcOrd="1" destOrd="0" presId="urn:microsoft.com/office/officeart/2011/layout/InterconnectedBlockProcess"/>
    <dgm:cxn modelId="{19B622C1-5EE9-4F90-B4C7-CC40C62A1370}" type="presOf" srcId="{25CFF1E9-C400-4787-9EBE-7E2369A40695}" destId="{B75A8043-2A5C-40F5-AB52-84B648833440}" srcOrd="0" destOrd="0" presId="urn:microsoft.com/office/officeart/2011/layout/InterconnectedBlockProcess"/>
    <dgm:cxn modelId="{CB4B7FE7-8AFF-4751-A507-684CB9536E49}" srcId="{25CFF1E9-C400-4787-9EBE-7E2369A40695}" destId="{DC116BB7-7E08-4371-8427-129FC519EAC3}" srcOrd="1" destOrd="0" parTransId="{D9D289B4-455D-4A02-8505-A4AF490B105A}" sibTransId="{0DFF8ADE-93F1-470A-9A46-AAD178A95DAC}"/>
    <dgm:cxn modelId="{CBE684EA-7285-45DB-BE1C-833E3F4C7507}" srcId="{DC116BB7-7E08-4371-8427-129FC519EAC3}" destId="{CDA36253-46B1-4579-98B8-8C5F85390E57}" srcOrd="0" destOrd="0" parTransId="{ACEAB6EC-AA1D-4924-9607-920AF547F530}" sibTransId="{EBAFA115-C9A8-4243-8E32-FA3EB149282E}"/>
    <dgm:cxn modelId="{34DCCCF9-0F63-4D09-BE5C-512721B50ADA}" type="presParOf" srcId="{B75A8043-2A5C-40F5-AB52-84B648833440}" destId="{12C1E06A-EA1F-4CA8-A626-CC69DDF632FB}" srcOrd="0" destOrd="0" presId="urn:microsoft.com/office/officeart/2011/layout/InterconnectedBlockProcess"/>
    <dgm:cxn modelId="{952DCE8E-93B8-49BB-ABE7-CEBF1065AE53}" type="presParOf" srcId="{12C1E06A-EA1F-4CA8-A626-CC69DDF632FB}" destId="{878FC103-C764-4B12-881B-D0533F7D9205}" srcOrd="0" destOrd="0" presId="urn:microsoft.com/office/officeart/2011/layout/InterconnectedBlockProcess"/>
    <dgm:cxn modelId="{D5947D7B-13B7-42D0-970E-DE9EF9CED78E}" type="presParOf" srcId="{B75A8043-2A5C-40F5-AB52-84B648833440}" destId="{282A2CFE-F062-4629-810C-5804D8DB16F8}" srcOrd="1" destOrd="0" presId="urn:microsoft.com/office/officeart/2011/layout/InterconnectedBlockProcess"/>
    <dgm:cxn modelId="{20B67F8F-4F41-40B8-BC6E-631518A6517C}" type="presParOf" srcId="{B75A8043-2A5C-40F5-AB52-84B648833440}" destId="{37D539AB-F6E5-4F46-BE6B-474374D6A3DA}" srcOrd="2" destOrd="0" presId="urn:microsoft.com/office/officeart/2011/layout/InterconnectedBlockProcess"/>
    <dgm:cxn modelId="{81949706-B238-4390-BEAC-6A17EAEF3A31}" type="presParOf" srcId="{B75A8043-2A5C-40F5-AB52-84B648833440}" destId="{01A93EBE-B6CC-44D9-96D8-9EC440AA2DF8}" srcOrd="3" destOrd="0" presId="urn:microsoft.com/office/officeart/2011/layout/InterconnectedBlockProcess"/>
    <dgm:cxn modelId="{6191741D-66EF-42BD-9474-FEB493F393AA}" type="presParOf" srcId="{01A93EBE-B6CC-44D9-96D8-9EC440AA2DF8}" destId="{8481E0A1-3340-4D41-A335-19FC673E8623}" srcOrd="0" destOrd="0" presId="urn:microsoft.com/office/officeart/2011/layout/InterconnectedBlockProcess"/>
    <dgm:cxn modelId="{0F4565C3-D17B-42D3-AA56-F3E09B66DD4D}" type="presParOf" srcId="{B75A8043-2A5C-40F5-AB52-84B648833440}" destId="{0AE8916F-9FB8-40E3-82AE-C07E45D61326}" srcOrd="4" destOrd="0" presId="urn:microsoft.com/office/officeart/2011/layout/InterconnectedBlockProcess"/>
    <dgm:cxn modelId="{F0F1DE96-5E7D-4D61-9EAA-2B36A37B8B27}" type="presParOf" srcId="{B75A8043-2A5C-40F5-AB52-84B648833440}" destId="{F62B26E2-3F53-45C3-8A5D-BDB13ED86F84}" srcOrd="5" destOrd="0" presId="urn:microsoft.com/office/officeart/2011/layout/InterconnectedBlockProcess"/>
    <dgm:cxn modelId="{40A05565-0A9F-4BAE-A962-C2AB70C0EEAB}" type="presParOf" srcId="{B75A8043-2A5C-40F5-AB52-84B648833440}" destId="{45FD4591-DBFF-4CB2-9093-D43637390FB5}" srcOrd="6" destOrd="0" presId="urn:microsoft.com/office/officeart/2011/layout/InterconnectedBlockProcess"/>
    <dgm:cxn modelId="{CB18EEE3-696F-46D4-B0E3-529BB8771DE8}" type="presParOf" srcId="{45FD4591-DBFF-4CB2-9093-D43637390FB5}" destId="{3830D3E1-928E-44CE-8B15-1E0CB9FA2D58}" srcOrd="0" destOrd="0" presId="urn:microsoft.com/office/officeart/2011/layout/InterconnectedBlockProcess"/>
    <dgm:cxn modelId="{9E377DA7-8A96-442A-8D43-95BC19F43ED2}" type="presParOf" srcId="{B75A8043-2A5C-40F5-AB52-84B648833440}" destId="{B1BE7A79-853A-4053-B20E-911788D679BC}" srcOrd="7" destOrd="0" presId="urn:microsoft.com/office/officeart/2011/layout/InterconnectedBlockProcess"/>
    <dgm:cxn modelId="{7FA10AA0-2685-4BA7-A06E-5C829A831A76}" type="presParOf" srcId="{B75A8043-2A5C-40F5-AB52-84B648833440}" destId="{689B834B-0576-4B5D-B813-1B600D181483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C1897F-F4D1-224E-849F-3E00B8AD4507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A9C228E4-336E-A24E-B20A-F6B0561B1A61}">
      <dgm:prSet phldrT="[Text]"/>
      <dgm:spPr/>
      <dgm:t>
        <a:bodyPr/>
        <a:lstStyle/>
        <a:p>
          <a:r>
            <a:rPr lang="en-US" dirty="0" err="1"/>
            <a:t>mySQL</a:t>
          </a:r>
          <a:endParaRPr lang="en-US" dirty="0"/>
        </a:p>
      </dgm:t>
    </dgm:pt>
    <dgm:pt modelId="{21B5E274-229B-6642-BF0B-36159E283606}" type="parTrans" cxnId="{8D66B126-2179-A24D-886F-3618969B55B2}">
      <dgm:prSet/>
      <dgm:spPr/>
      <dgm:t>
        <a:bodyPr/>
        <a:lstStyle/>
        <a:p>
          <a:endParaRPr lang="en-US"/>
        </a:p>
      </dgm:t>
    </dgm:pt>
    <dgm:pt modelId="{494A935E-566E-0A48-81BA-744BD57D36F3}" type="sibTrans" cxnId="{8D66B126-2179-A24D-886F-3618969B55B2}">
      <dgm:prSet/>
      <dgm:spPr/>
      <dgm:t>
        <a:bodyPr/>
        <a:lstStyle/>
        <a:p>
          <a:endParaRPr lang="en-US"/>
        </a:p>
      </dgm:t>
    </dgm:pt>
    <dgm:pt modelId="{ABEA899B-B858-9840-9CAE-C370375042D7}">
      <dgm:prSet phldrT="[Text]"/>
      <dgm:spPr/>
      <dgm:t>
        <a:bodyPr/>
        <a:lstStyle/>
        <a:p>
          <a:r>
            <a:rPr lang="en-US" dirty="0"/>
            <a:t>Postman</a:t>
          </a:r>
        </a:p>
      </dgm:t>
    </dgm:pt>
    <dgm:pt modelId="{285047AE-40DE-6443-A220-12D75ECC706F}" type="parTrans" cxnId="{8C2BCC7E-909C-DB49-BE6B-E11C43479267}">
      <dgm:prSet/>
      <dgm:spPr/>
      <dgm:t>
        <a:bodyPr/>
        <a:lstStyle/>
        <a:p>
          <a:endParaRPr lang="en-US"/>
        </a:p>
      </dgm:t>
    </dgm:pt>
    <dgm:pt modelId="{9B52EB57-FCA5-394D-92FB-A3B97CA11C23}" type="sibTrans" cxnId="{8C2BCC7E-909C-DB49-BE6B-E11C43479267}">
      <dgm:prSet/>
      <dgm:spPr/>
      <dgm:t>
        <a:bodyPr/>
        <a:lstStyle/>
        <a:p>
          <a:endParaRPr lang="en-US"/>
        </a:p>
      </dgm:t>
    </dgm:pt>
    <dgm:pt modelId="{0C1AC153-7E67-5343-A357-31DDF7766888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956F8D33-2866-BC4C-9983-36FFB08625BD}" type="parTrans" cxnId="{49E83BC0-49A2-FC4F-9578-869A69280D1A}">
      <dgm:prSet/>
      <dgm:spPr/>
      <dgm:t>
        <a:bodyPr/>
        <a:lstStyle/>
        <a:p>
          <a:endParaRPr lang="en-US"/>
        </a:p>
      </dgm:t>
    </dgm:pt>
    <dgm:pt modelId="{6F3B5B47-20B4-7D47-A255-FE281DD748A8}" type="sibTrans" cxnId="{49E83BC0-49A2-FC4F-9578-869A69280D1A}">
      <dgm:prSet/>
      <dgm:spPr/>
      <dgm:t>
        <a:bodyPr/>
        <a:lstStyle/>
        <a:p>
          <a:endParaRPr lang="en-US"/>
        </a:p>
      </dgm:t>
    </dgm:pt>
    <dgm:pt modelId="{1A660E24-CED3-FC46-82F1-3B82099377C9}" type="pres">
      <dgm:prSet presAssocID="{17C1897F-F4D1-224E-849F-3E00B8AD4507}" presName="arrowDiagram" presStyleCnt="0">
        <dgm:presLayoutVars>
          <dgm:chMax val="5"/>
          <dgm:dir/>
          <dgm:resizeHandles val="exact"/>
        </dgm:presLayoutVars>
      </dgm:prSet>
      <dgm:spPr/>
    </dgm:pt>
    <dgm:pt modelId="{863E9EDA-BE68-5242-B2C1-9791E41CC2E0}" type="pres">
      <dgm:prSet presAssocID="{17C1897F-F4D1-224E-849F-3E00B8AD4507}" presName="arrow" presStyleLbl="bgShp" presStyleIdx="0" presStyleCnt="1"/>
      <dgm:spPr/>
    </dgm:pt>
    <dgm:pt modelId="{8AA0814B-EA05-5447-BAF2-318451EDFE3C}" type="pres">
      <dgm:prSet presAssocID="{17C1897F-F4D1-224E-849F-3E00B8AD4507}" presName="arrowDiagram3" presStyleCnt="0"/>
      <dgm:spPr/>
    </dgm:pt>
    <dgm:pt modelId="{6A7C1B6D-F0D0-5444-A6AC-A18420E6E822}" type="pres">
      <dgm:prSet presAssocID="{A9C228E4-336E-A24E-B20A-F6B0561B1A61}" presName="bullet3a" presStyleLbl="node1" presStyleIdx="0" presStyleCnt="3"/>
      <dgm:spPr/>
    </dgm:pt>
    <dgm:pt modelId="{1D962AC0-271F-4649-8D98-3D12122C2F72}" type="pres">
      <dgm:prSet presAssocID="{A9C228E4-336E-A24E-B20A-F6B0561B1A61}" presName="textBox3a" presStyleLbl="revTx" presStyleIdx="0" presStyleCnt="3" custScaleX="96435" custScaleY="54808">
        <dgm:presLayoutVars>
          <dgm:bulletEnabled val="1"/>
        </dgm:presLayoutVars>
      </dgm:prSet>
      <dgm:spPr/>
    </dgm:pt>
    <dgm:pt modelId="{343D6EC0-9076-E64D-8F60-1B2E30B8F5D2}" type="pres">
      <dgm:prSet presAssocID="{ABEA899B-B858-9840-9CAE-C370375042D7}" presName="bullet3b" presStyleLbl="node1" presStyleIdx="1" presStyleCnt="3"/>
      <dgm:spPr/>
    </dgm:pt>
    <dgm:pt modelId="{4D6C6790-269D-094A-B01C-F6EB0581A898}" type="pres">
      <dgm:prSet presAssocID="{ABEA899B-B858-9840-9CAE-C370375042D7}" presName="textBox3b" presStyleLbl="revTx" presStyleIdx="1" presStyleCnt="3" custScaleX="104303" custScaleY="35540" custLinFactNeighborX="-14327" custLinFactNeighborY="-17468">
        <dgm:presLayoutVars>
          <dgm:bulletEnabled val="1"/>
        </dgm:presLayoutVars>
      </dgm:prSet>
      <dgm:spPr/>
    </dgm:pt>
    <dgm:pt modelId="{52954453-365B-6549-9765-D565D68F1080}" type="pres">
      <dgm:prSet presAssocID="{0C1AC153-7E67-5343-A357-31DDF7766888}" presName="bullet3c" presStyleLbl="node1" presStyleIdx="2" presStyleCnt="3"/>
      <dgm:spPr/>
    </dgm:pt>
    <dgm:pt modelId="{2DD48B1C-E942-E045-B204-046EB068ABD8}" type="pres">
      <dgm:prSet presAssocID="{0C1AC153-7E67-5343-A357-31DDF7766888}" presName="textBox3c" presStyleLbl="revTx" presStyleIdx="2" presStyleCnt="3" custScaleX="109052" custScaleY="27465" custLinFactNeighborX="1303" custLinFactNeighborY="-29978">
        <dgm:presLayoutVars>
          <dgm:bulletEnabled val="1"/>
        </dgm:presLayoutVars>
      </dgm:prSet>
      <dgm:spPr/>
    </dgm:pt>
  </dgm:ptLst>
  <dgm:cxnLst>
    <dgm:cxn modelId="{8D66B126-2179-A24D-886F-3618969B55B2}" srcId="{17C1897F-F4D1-224E-849F-3E00B8AD4507}" destId="{A9C228E4-336E-A24E-B20A-F6B0561B1A61}" srcOrd="0" destOrd="0" parTransId="{21B5E274-229B-6642-BF0B-36159E283606}" sibTransId="{494A935E-566E-0A48-81BA-744BD57D36F3}"/>
    <dgm:cxn modelId="{0B32363B-4710-2B4E-A592-04DD0F299DAC}" type="presOf" srcId="{A9C228E4-336E-A24E-B20A-F6B0561B1A61}" destId="{1D962AC0-271F-4649-8D98-3D12122C2F72}" srcOrd="0" destOrd="0" presId="urn:microsoft.com/office/officeart/2005/8/layout/arrow2"/>
    <dgm:cxn modelId="{6F147851-2FDC-D043-95C5-0DF631A05A8B}" type="presOf" srcId="{0C1AC153-7E67-5343-A357-31DDF7766888}" destId="{2DD48B1C-E942-E045-B204-046EB068ABD8}" srcOrd="0" destOrd="0" presId="urn:microsoft.com/office/officeart/2005/8/layout/arrow2"/>
    <dgm:cxn modelId="{0E477964-6EF7-7E43-9CD3-41754A038996}" type="presOf" srcId="{ABEA899B-B858-9840-9CAE-C370375042D7}" destId="{4D6C6790-269D-094A-B01C-F6EB0581A898}" srcOrd="0" destOrd="0" presId="urn:microsoft.com/office/officeart/2005/8/layout/arrow2"/>
    <dgm:cxn modelId="{8C2BCC7E-909C-DB49-BE6B-E11C43479267}" srcId="{17C1897F-F4D1-224E-849F-3E00B8AD4507}" destId="{ABEA899B-B858-9840-9CAE-C370375042D7}" srcOrd="1" destOrd="0" parTransId="{285047AE-40DE-6443-A220-12D75ECC706F}" sibTransId="{9B52EB57-FCA5-394D-92FB-A3B97CA11C23}"/>
    <dgm:cxn modelId="{49E83BC0-49A2-FC4F-9578-869A69280D1A}" srcId="{17C1897F-F4D1-224E-849F-3E00B8AD4507}" destId="{0C1AC153-7E67-5343-A357-31DDF7766888}" srcOrd="2" destOrd="0" parTransId="{956F8D33-2866-BC4C-9983-36FFB08625BD}" sibTransId="{6F3B5B47-20B4-7D47-A255-FE281DD748A8}"/>
    <dgm:cxn modelId="{049A6AFE-8025-7243-A0A5-DE7E5360E81C}" type="presOf" srcId="{17C1897F-F4D1-224E-849F-3E00B8AD4507}" destId="{1A660E24-CED3-FC46-82F1-3B82099377C9}" srcOrd="0" destOrd="0" presId="urn:microsoft.com/office/officeart/2005/8/layout/arrow2"/>
    <dgm:cxn modelId="{E552F602-C6CB-E944-8122-1DAFB4927744}" type="presParOf" srcId="{1A660E24-CED3-FC46-82F1-3B82099377C9}" destId="{863E9EDA-BE68-5242-B2C1-9791E41CC2E0}" srcOrd="0" destOrd="0" presId="urn:microsoft.com/office/officeart/2005/8/layout/arrow2"/>
    <dgm:cxn modelId="{C47103B4-3654-A44B-ABF5-3FA07E9A6857}" type="presParOf" srcId="{1A660E24-CED3-FC46-82F1-3B82099377C9}" destId="{8AA0814B-EA05-5447-BAF2-318451EDFE3C}" srcOrd="1" destOrd="0" presId="urn:microsoft.com/office/officeart/2005/8/layout/arrow2"/>
    <dgm:cxn modelId="{FAA3781D-CFA4-8845-A17C-6091F5BA9DC2}" type="presParOf" srcId="{8AA0814B-EA05-5447-BAF2-318451EDFE3C}" destId="{6A7C1B6D-F0D0-5444-A6AC-A18420E6E822}" srcOrd="0" destOrd="0" presId="urn:microsoft.com/office/officeart/2005/8/layout/arrow2"/>
    <dgm:cxn modelId="{9AE089C8-AB29-3A41-8480-BBA1095D8F93}" type="presParOf" srcId="{8AA0814B-EA05-5447-BAF2-318451EDFE3C}" destId="{1D962AC0-271F-4649-8D98-3D12122C2F72}" srcOrd="1" destOrd="0" presId="urn:microsoft.com/office/officeart/2005/8/layout/arrow2"/>
    <dgm:cxn modelId="{3164F9AB-AC08-0B4A-BE7F-5892DE2C470B}" type="presParOf" srcId="{8AA0814B-EA05-5447-BAF2-318451EDFE3C}" destId="{343D6EC0-9076-E64D-8F60-1B2E30B8F5D2}" srcOrd="2" destOrd="0" presId="urn:microsoft.com/office/officeart/2005/8/layout/arrow2"/>
    <dgm:cxn modelId="{2FFA911F-F513-AC49-900A-16B7C86D8EB9}" type="presParOf" srcId="{8AA0814B-EA05-5447-BAF2-318451EDFE3C}" destId="{4D6C6790-269D-094A-B01C-F6EB0581A898}" srcOrd="3" destOrd="0" presId="urn:microsoft.com/office/officeart/2005/8/layout/arrow2"/>
    <dgm:cxn modelId="{3DA15EE6-7E2F-F647-B47E-95BA510F50C9}" type="presParOf" srcId="{8AA0814B-EA05-5447-BAF2-318451EDFE3C}" destId="{52954453-365B-6549-9765-D565D68F1080}" srcOrd="4" destOrd="0" presId="urn:microsoft.com/office/officeart/2005/8/layout/arrow2"/>
    <dgm:cxn modelId="{ED7796E5-81B3-0C4C-82CD-AAC3F4F75BA3}" type="presParOf" srcId="{8AA0814B-EA05-5447-BAF2-318451EDFE3C}" destId="{2DD48B1C-E942-E045-B204-046EB068ABD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6A3D1-4B1B-BF48-A33B-07FEA7804CB2}">
      <dsp:nvSpPr>
        <dsp:cNvPr id="0" name=""/>
        <dsp:cNvSpPr/>
      </dsp:nvSpPr>
      <dsp:spPr>
        <a:xfrm rot="16200000">
          <a:off x="-1579701" y="2471844"/>
          <a:ext cx="3739514" cy="46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1864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8 Floors</a:t>
          </a:r>
        </a:p>
      </dsp:txBody>
      <dsp:txXfrm>
        <a:off x="-1579701" y="2471844"/>
        <a:ext cx="3739514" cy="466995"/>
      </dsp:txXfrm>
    </dsp:sp>
    <dsp:sp modelId="{B7856D05-4B7B-C245-843E-DC6F549678FD}">
      <dsp:nvSpPr>
        <dsp:cNvPr id="0" name=""/>
        <dsp:cNvSpPr/>
      </dsp:nvSpPr>
      <dsp:spPr>
        <a:xfrm>
          <a:off x="523553" y="835584"/>
          <a:ext cx="2326131" cy="3739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411864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7 different businesses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30 employees total</a:t>
          </a:r>
        </a:p>
      </dsp:txBody>
      <dsp:txXfrm>
        <a:off x="523553" y="835584"/>
        <a:ext cx="2326131" cy="3739515"/>
      </dsp:txXfrm>
    </dsp:sp>
    <dsp:sp modelId="{3713780D-6565-EA40-B3BF-AE6665A918D6}">
      <dsp:nvSpPr>
        <dsp:cNvPr id="0" name=""/>
        <dsp:cNvSpPr/>
      </dsp:nvSpPr>
      <dsp:spPr>
        <a:xfrm>
          <a:off x="56558" y="219150"/>
          <a:ext cx="933990" cy="93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7B60BCB-33D9-544B-A572-D2486C6BD68A}">
      <dsp:nvSpPr>
        <dsp:cNvPr id="0" name=""/>
        <dsp:cNvSpPr/>
      </dsp:nvSpPr>
      <dsp:spPr>
        <a:xfrm rot="16200000">
          <a:off x="1821116" y="2471844"/>
          <a:ext cx="3739514" cy="46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1864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Functionality</a:t>
          </a:r>
        </a:p>
      </dsp:txBody>
      <dsp:txXfrm>
        <a:off x="1821116" y="2471844"/>
        <a:ext cx="3739514" cy="466995"/>
      </dsp:txXfrm>
    </dsp:sp>
    <dsp:sp modelId="{4C80D208-C470-6A4F-A72F-C2B0650EF7A7}">
      <dsp:nvSpPr>
        <dsp:cNvPr id="0" name=""/>
        <dsp:cNvSpPr/>
      </dsp:nvSpPr>
      <dsp:spPr>
        <a:xfrm>
          <a:off x="3924371" y="835584"/>
          <a:ext cx="2326131" cy="3739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411864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Growing area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Ease of use</a:t>
          </a:r>
        </a:p>
      </dsp:txBody>
      <dsp:txXfrm>
        <a:off x="3924371" y="835584"/>
        <a:ext cx="2326131" cy="3739515"/>
      </dsp:txXfrm>
    </dsp:sp>
    <dsp:sp modelId="{7D5CC735-5E9C-FE41-B2CF-83C696DFDBFE}">
      <dsp:nvSpPr>
        <dsp:cNvPr id="0" name=""/>
        <dsp:cNvSpPr/>
      </dsp:nvSpPr>
      <dsp:spPr>
        <a:xfrm>
          <a:off x="3457376" y="219150"/>
          <a:ext cx="933990" cy="93399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D8CBB85-BFAE-6C47-A195-247A00FC069D}">
      <dsp:nvSpPr>
        <dsp:cNvPr id="0" name=""/>
        <dsp:cNvSpPr/>
      </dsp:nvSpPr>
      <dsp:spPr>
        <a:xfrm rot="16200000">
          <a:off x="5221934" y="2471844"/>
          <a:ext cx="3739514" cy="466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1864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Security</a:t>
          </a:r>
        </a:p>
      </dsp:txBody>
      <dsp:txXfrm>
        <a:off x="5221934" y="2471844"/>
        <a:ext cx="3739514" cy="466995"/>
      </dsp:txXfrm>
    </dsp:sp>
    <dsp:sp modelId="{1689A9EE-F791-694D-9CAF-131DF7C18A8C}">
      <dsp:nvSpPr>
        <dsp:cNvPr id="0" name=""/>
        <dsp:cNvSpPr/>
      </dsp:nvSpPr>
      <dsp:spPr>
        <a:xfrm>
          <a:off x="7325189" y="835584"/>
          <a:ext cx="2326131" cy="373951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411864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Security clearance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Security assurance</a:t>
          </a:r>
        </a:p>
      </dsp:txBody>
      <dsp:txXfrm>
        <a:off x="7325189" y="835584"/>
        <a:ext cx="2326131" cy="3739515"/>
      </dsp:txXfrm>
    </dsp:sp>
    <dsp:sp modelId="{8667F285-2E5B-C141-9050-4EC4B51E2F15}">
      <dsp:nvSpPr>
        <dsp:cNvPr id="0" name=""/>
        <dsp:cNvSpPr/>
      </dsp:nvSpPr>
      <dsp:spPr>
        <a:xfrm>
          <a:off x="6858194" y="219150"/>
          <a:ext cx="933990" cy="93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C103-C764-4B12-881B-D0533F7D9205}">
      <dsp:nvSpPr>
        <dsp:cNvPr id="0" name=""/>
        <dsp:cNvSpPr/>
      </dsp:nvSpPr>
      <dsp:spPr>
        <a:xfrm>
          <a:off x="3048152" y="907677"/>
          <a:ext cx="1523847" cy="3386377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 Service Layer</a:t>
          </a:r>
        </a:p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241547" y="907677"/>
        <a:ext cx="1330452" cy="3386377"/>
      </dsp:txXfrm>
    </dsp:sp>
    <dsp:sp modelId="{37D539AB-F6E5-4F46-BE6B-474374D6A3DA}">
      <dsp:nvSpPr>
        <dsp:cNvPr id="0" name=""/>
        <dsp:cNvSpPr/>
      </dsp:nvSpPr>
      <dsp:spPr>
        <a:xfrm>
          <a:off x="3048152" y="185869"/>
          <a:ext cx="1523847" cy="7230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3</a:t>
          </a:r>
        </a:p>
      </dsp:txBody>
      <dsp:txXfrm>
        <a:off x="3048152" y="185869"/>
        <a:ext cx="1523847" cy="723040"/>
      </dsp:txXfrm>
    </dsp:sp>
    <dsp:sp modelId="{8481E0A1-3340-4D41-A335-19FC673E8623}">
      <dsp:nvSpPr>
        <dsp:cNvPr id="0" name=""/>
        <dsp:cNvSpPr/>
      </dsp:nvSpPr>
      <dsp:spPr>
        <a:xfrm>
          <a:off x="1523847" y="907677"/>
          <a:ext cx="1523847" cy="3144816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 Controllers</a:t>
          </a:r>
        </a:p>
      </dsp:txBody>
      <dsp:txXfrm>
        <a:off x="1717243" y="907677"/>
        <a:ext cx="1330452" cy="3144816"/>
      </dsp:txXfrm>
    </dsp:sp>
    <dsp:sp modelId="{F62B26E2-3F53-45C3-8A5D-BDB13ED86F84}">
      <dsp:nvSpPr>
        <dsp:cNvPr id="0" name=""/>
        <dsp:cNvSpPr/>
      </dsp:nvSpPr>
      <dsp:spPr>
        <a:xfrm>
          <a:off x="1523847" y="302952"/>
          <a:ext cx="1523847" cy="60472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2</a:t>
          </a:r>
        </a:p>
      </dsp:txBody>
      <dsp:txXfrm>
        <a:off x="1523847" y="302952"/>
        <a:ext cx="1523847" cy="604724"/>
      </dsp:txXfrm>
    </dsp:sp>
    <dsp:sp modelId="{3830D3E1-928E-44CE-8B15-1E0CB9FA2D58}">
      <dsp:nvSpPr>
        <dsp:cNvPr id="0" name=""/>
        <dsp:cNvSpPr/>
      </dsp:nvSpPr>
      <dsp:spPr>
        <a:xfrm>
          <a:off x="0" y="907677"/>
          <a:ext cx="1523847" cy="290284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66675" tIns="66675" rIns="66675" bIns="66675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 DTO’s and DAO’s</a:t>
          </a:r>
        </a:p>
      </dsp:txBody>
      <dsp:txXfrm>
        <a:off x="193395" y="907677"/>
        <a:ext cx="1330452" cy="2902844"/>
      </dsp:txXfrm>
    </dsp:sp>
    <dsp:sp modelId="{689B834B-0576-4B5D-B813-1B600D181483}">
      <dsp:nvSpPr>
        <dsp:cNvPr id="0" name=""/>
        <dsp:cNvSpPr/>
      </dsp:nvSpPr>
      <dsp:spPr>
        <a:xfrm>
          <a:off x="0" y="423733"/>
          <a:ext cx="1523847" cy="4839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Step 1</a:t>
          </a:r>
        </a:p>
      </dsp:txBody>
      <dsp:txXfrm>
        <a:off x="0" y="423733"/>
        <a:ext cx="1523847" cy="483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E9EDA-BE68-5242-B2C1-9791E41CC2E0}">
      <dsp:nvSpPr>
        <dsp:cNvPr id="0" name=""/>
        <dsp:cNvSpPr/>
      </dsp:nvSpPr>
      <dsp:spPr>
        <a:xfrm>
          <a:off x="0" y="680691"/>
          <a:ext cx="5318760" cy="332422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C1B6D-F0D0-5444-A6AC-A18420E6E822}">
      <dsp:nvSpPr>
        <dsp:cNvPr id="0" name=""/>
        <dsp:cNvSpPr/>
      </dsp:nvSpPr>
      <dsp:spPr>
        <a:xfrm>
          <a:off x="675482" y="2975071"/>
          <a:ext cx="138287" cy="1382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62AC0-271F-4649-8D98-3D12122C2F72}">
      <dsp:nvSpPr>
        <dsp:cNvPr id="0" name=""/>
        <dsp:cNvSpPr/>
      </dsp:nvSpPr>
      <dsp:spPr>
        <a:xfrm>
          <a:off x="766716" y="3261294"/>
          <a:ext cx="1195091" cy="526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76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mySQL</a:t>
          </a:r>
          <a:endParaRPr lang="en-US" sz="2600" kern="1200" dirty="0"/>
        </a:p>
      </dsp:txBody>
      <dsp:txXfrm>
        <a:off x="766716" y="3261294"/>
        <a:ext cx="1195091" cy="526541"/>
      </dsp:txXfrm>
    </dsp:sp>
    <dsp:sp modelId="{343D6EC0-9076-E64D-8F60-1B2E30B8F5D2}">
      <dsp:nvSpPr>
        <dsp:cNvPr id="0" name=""/>
        <dsp:cNvSpPr/>
      </dsp:nvSpPr>
      <dsp:spPr>
        <a:xfrm>
          <a:off x="1896137" y="2071546"/>
          <a:ext cx="249981" cy="2499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C6790-269D-094A-B01C-F6EB0581A898}">
      <dsp:nvSpPr>
        <dsp:cNvPr id="0" name=""/>
        <dsp:cNvSpPr/>
      </dsp:nvSpPr>
      <dsp:spPr>
        <a:xfrm>
          <a:off x="1810780" y="2463490"/>
          <a:ext cx="1331430" cy="64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46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Postman</a:t>
          </a:r>
        </a:p>
      </dsp:txBody>
      <dsp:txXfrm>
        <a:off x="1810780" y="2463490"/>
        <a:ext cx="1331430" cy="642697"/>
      </dsp:txXfrm>
    </dsp:sp>
    <dsp:sp modelId="{52954453-365B-6549-9765-D565D68F1080}">
      <dsp:nvSpPr>
        <dsp:cNvPr id="0" name=""/>
        <dsp:cNvSpPr/>
      </dsp:nvSpPr>
      <dsp:spPr>
        <a:xfrm>
          <a:off x="3364115" y="1521719"/>
          <a:ext cx="345719" cy="3457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48B1C-E942-E045-B204-046EB068ABD8}">
      <dsp:nvSpPr>
        <dsp:cNvPr id="0" name=""/>
        <dsp:cNvSpPr/>
      </dsp:nvSpPr>
      <dsp:spPr>
        <a:xfrm>
          <a:off x="3495833" y="1839888"/>
          <a:ext cx="1392051" cy="63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19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Testing</a:t>
          </a:r>
        </a:p>
      </dsp:txBody>
      <dsp:txXfrm>
        <a:off x="3495833" y="1839888"/>
        <a:ext cx="1392051" cy="634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3661" y="509595"/>
            <a:ext cx="6858000" cy="32004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Apple Color Emoji" pitchFamily="2" charset="0"/>
                <a:ea typeface="Apple Color Emoji" pitchFamily="2" charset="0"/>
              </a:rPr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892" y="3709995"/>
            <a:ext cx="4654062" cy="6392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by: Desaree Byers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 LOG CREATION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5BC21F5-92CE-294E-8AA9-B4D64870AA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7" r="16987"/>
          <a:stretch>
            <a:fillRect/>
          </a:stretch>
        </p:blipFill>
        <p:spPr>
          <a:xfrm>
            <a:off x="-1" y="0"/>
            <a:ext cx="6201296" cy="6858000"/>
          </a:xfrm>
        </p:spPr>
      </p:pic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86B6-DFEE-A946-A4F0-A2E544EA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620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pple Color Emoji" pitchFamily="2" charset="0"/>
                <a:ea typeface="Apple Color Emoji" pitchFamily="2" charset="0"/>
              </a:rPr>
              <a:t>Client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87420"/>
            <a:ext cx="9372600" cy="2092212"/>
          </a:xfrm>
        </p:spPr>
        <p:txBody>
          <a:bodyPr/>
          <a:lstStyle/>
          <a:p>
            <a:r>
              <a:rPr lang="en-US" dirty="0"/>
              <a:t>The client works with building owners and property management companies across the nation.</a:t>
            </a:r>
          </a:p>
          <a:p>
            <a:r>
              <a:rPr lang="en-US" dirty="0"/>
              <a:t>They are currently working with a client in California and are looking to install an access card system building-wide.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DC86-342D-C34D-9A38-E51CBC4A78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0" y="3405914"/>
            <a:ext cx="3608718" cy="2713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C00A4-D49F-C94C-A1DC-DC938678E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6446" r="8720"/>
          <a:stretch/>
        </p:blipFill>
        <p:spPr>
          <a:xfrm>
            <a:off x="867507" y="3681048"/>
            <a:ext cx="3235570" cy="2530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Project Details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973E62A-ED7E-5144-BF25-17DC0131F3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119636"/>
              </p:ext>
            </p:extLst>
          </p:nvPr>
        </p:nvGraphicFramePr>
        <p:xfrm>
          <a:off x="1645921" y="1676401"/>
          <a:ext cx="9707880" cy="47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Building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DTO’s and DAO’s</a:t>
            </a:r>
          </a:p>
          <a:p>
            <a:r>
              <a:rPr lang="en-US" dirty="0"/>
              <a:t>Controllers</a:t>
            </a:r>
          </a:p>
          <a:p>
            <a:r>
              <a:rPr lang="en-US" dirty="0"/>
              <a:t>Service Layer</a:t>
            </a:r>
          </a:p>
        </p:txBody>
      </p:sp>
      <p:graphicFrame>
        <p:nvGraphicFramePr>
          <p:cNvPr id="5" name="Content Placeholder 4" descr="Interconnected block process showing sequence of 3 steps in a process and their task description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3024511"/>
              </p:ext>
            </p:extLst>
          </p:nvPr>
        </p:nvGraphicFramePr>
        <p:xfrm>
          <a:off x="6781800" y="1981200"/>
          <a:ext cx="4572000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Fill in tables in </a:t>
            </a:r>
            <a:r>
              <a:rPr lang="en-US" dirty="0" err="1"/>
              <a:t>mySQL</a:t>
            </a:r>
            <a:endParaRPr lang="en-US" dirty="0"/>
          </a:p>
          <a:p>
            <a:r>
              <a:rPr lang="en-US" dirty="0"/>
              <a:t>Test API routes in Postman</a:t>
            </a:r>
          </a:p>
          <a:p>
            <a:r>
              <a:rPr lang="en-US" dirty="0"/>
              <a:t>Build tests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90973D4-D425-F047-A1DC-C241629004C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4637032"/>
              </p:ext>
            </p:extLst>
          </p:nvPr>
        </p:nvGraphicFramePr>
        <p:xfrm>
          <a:off x="6035040" y="1981200"/>
          <a:ext cx="5318760" cy="468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14867"/>
            <a:ext cx="9372600" cy="1295400"/>
          </a:xfrm>
        </p:spPr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Project Set-Up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AE60A-65A1-D147-B0D1-E537C5DEF9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07" y="1310267"/>
            <a:ext cx="3308465" cy="5381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Application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Application Status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Fulfilled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DTO’s and DAO’s</a:t>
            </a:r>
          </a:p>
          <a:p>
            <a:r>
              <a:rPr lang="en-US" dirty="0"/>
              <a:t>API routes(tested through Postman)</a:t>
            </a:r>
          </a:p>
          <a:p>
            <a:r>
              <a:rPr lang="en-US" dirty="0"/>
              <a:t>Service layer with logic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Fulfilled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Testing for service layer</a:t>
            </a:r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Color Emoji" pitchFamily="2" charset="0"/>
                <a:ea typeface="Apple Color Emoji" pitchFamily="2" charset="0"/>
              </a:rPr>
              <a:t>Challenges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32FB8F-09AA-4E46-B8B0-D158FF16C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56" y="1712422"/>
            <a:ext cx="6336564" cy="316828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BEAN CREATION EXCEPTION</a:t>
            </a:r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</TotalTime>
  <Words>145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Apple Color Emoji</vt:lpstr>
      <vt:lpstr>Arial</vt:lpstr>
      <vt:lpstr>Calibri</vt:lpstr>
      <vt:lpstr>Wingdings</vt:lpstr>
      <vt:lpstr>Wireframe Building 16x9</vt:lpstr>
      <vt:lpstr>Capstone Project</vt:lpstr>
      <vt:lpstr>Client Details</vt:lpstr>
      <vt:lpstr>Project Details</vt:lpstr>
      <vt:lpstr>Building Application</vt:lpstr>
      <vt:lpstr>Two content layout with table</vt:lpstr>
      <vt:lpstr>Project Set-Up</vt:lpstr>
      <vt:lpstr>Application Demonstration</vt:lpstr>
      <vt:lpstr>Application Status</vt:lpstr>
      <vt:lpstr>Challenges</vt:lpstr>
      <vt:lpstr>Improvements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Darius Brown</dc:creator>
  <cp:lastModifiedBy>Darius Brown</cp:lastModifiedBy>
  <cp:revision>9</cp:revision>
  <dcterms:created xsi:type="dcterms:W3CDTF">2019-08-05T14:36:30Z</dcterms:created>
  <dcterms:modified xsi:type="dcterms:W3CDTF">2019-08-07T03:53:00Z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